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sldIdLst>
    <p:sldId id="258" r:id="rId2"/>
    <p:sldId id="263" r:id="rId3"/>
    <p:sldId id="260" r:id="rId4"/>
    <p:sldId id="259" r:id="rId5"/>
    <p:sldId id="261" r:id="rId6"/>
    <p:sldId id="262" r:id="rId7"/>
    <p:sldId id="270" r:id="rId8"/>
    <p:sldId id="264" r:id="rId9"/>
    <p:sldId id="265" r:id="rId10"/>
    <p:sldId id="266" r:id="rId11"/>
    <p:sldId id="268" r:id="rId12"/>
    <p:sldId id="269" r:id="rId13"/>
    <p:sldId id="271" r:id="rId14"/>
    <p:sldId id="272" r:id="rId15"/>
    <p:sldId id="273" r:id="rId16"/>
    <p:sldId id="27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34800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92329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10479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554820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92010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48561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698705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197437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DC9CB3-FCF0-48E9-A1DF-D24850CF2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0310" y="4663439"/>
            <a:ext cx="11370340" cy="1737360"/>
          </a:xfrm>
          <a:prstGeom prst="rect">
            <a:avLst/>
          </a:prstGeom>
        </p:spPr>
        <p:txBody>
          <a:bodyPr/>
          <a:lstStyle>
            <a:lvl1pPr marL="365760" indent="-365760">
              <a:lnSpc>
                <a:spcPct val="100000"/>
              </a:lnSpc>
              <a:spcBef>
                <a:spcPts val="1200"/>
              </a:spcBef>
              <a:buNone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E782F21-6290-4266-85CF-C799CD30A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310" y="2377440"/>
            <a:ext cx="11370340" cy="210312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>
                <a:solidFill>
                  <a:srgbClr val="00B0F0"/>
                </a:solidFill>
              </a:defRPr>
            </a:lvl1pPr>
          </a:lstStyle>
          <a:p>
            <a:endParaRPr lang="en-MY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87FF3C5-8E49-4962-8A78-6EFCE1C8786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Strictly Private and Confidential. All Rights Reserved</a:t>
            </a:r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4A629-FE55-4E19-BD81-B7D7709707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986389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 Caption,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FD51-8A07-48AD-8ECB-A2116795F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FE92302C-1ECF-422A-B817-DD2582D911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0308" y="1097280"/>
            <a:ext cx="11370340" cy="5303520"/>
          </a:xfrm>
          <a:prstGeom prst="rect">
            <a:avLst/>
          </a:prstGeom>
        </p:spPr>
        <p:txBody>
          <a:bodyPr/>
          <a:lstStyle>
            <a:lvl1pPr marL="365760" indent="-365760">
              <a:lnSpc>
                <a:spcPct val="100000"/>
              </a:lnSpc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endParaRPr lang="en-MY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07C602-2B59-4130-A00B-74071EE18C7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Strictly Private and Confidential. All Rights Reserved</a:t>
            </a:r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4EE566-0DC0-4989-A5B3-9E6B5B70A0F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825403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B1131-A4C5-4BB4-B4F6-423781DDC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80B157-C27C-42EB-A0D3-2344650168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Strictly Private and Confidential. All Rights Reserved</a:t>
            </a:r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6CB33-9C0C-4ECA-85D1-4FD2E490D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23049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259549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B1131-A4C5-4BB4-B4F6-423781DDC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80B157-C27C-42EB-A0D3-2344650168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Strictly Private and Confidential. All Rights Reserved</a:t>
            </a:r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6CB33-9C0C-4ECA-85D1-4FD2E490D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10528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B1131-A4C5-4BB4-B4F6-423781DDC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80B157-C27C-42EB-A0D3-2344650168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Strictly Private and Confidential. All Rights Reserved</a:t>
            </a:r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6CB33-9C0C-4ECA-85D1-4FD2E490D2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82535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90202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17241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07422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20203"/>
            <a:ext cx="8596668" cy="61389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58197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54435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43578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DB02B-998F-4C02-9322-12F8F8A26390}" type="datetimeFigureOut">
              <a:rPr lang="en-MY" smtClean="0"/>
              <a:t>22/8/2022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94021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7583" y="79377"/>
            <a:ext cx="8596668" cy="6032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BBDD48D-8F3F-4FE3-97C0-2F781374631C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9884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740" r:id="rId13"/>
    <p:sldLayoutId id="2147483741" r:id="rId14"/>
    <p:sldLayoutId id="2147483742" r:id="rId15"/>
    <p:sldLayoutId id="2147483743" r:id="rId16"/>
    <p:sldLayoutId id="2147483744" r:id="rId17"/>
    <p:sldLayoutId id="2147483660" r:id="rId18"/>
    <p:sldLayoutId id="2147483662" r:id="rId19"/>
    <p:sldLayoutId id="2147483663" r:id="rId20"/>
    <p:sldLayoutId id="2147483664" r:id="rId2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DAB5F-398E-39F0-10A3-3CE5B4C87C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Tests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1520D5-B8C1-227D-E32A-24CAC065AA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en-US"/>
              <a:t>User should login successfully with a valid account</a:t>
            </a:r>
          </a:p>
          <a:p>
            <a:pPr marL="457200" indent="-457200">
              <a:buAutoNum type="arabicPeriod"/>
            </a:pPr>
            <a:r>
              <a:rPr lang="en-US"/>
              <a:t>User should be able to create issue successfully</a:t>
            </a:r>
          </a:p>
          <a:p>
            <a:pPr marL="457200" indent="-457200">
              <a:buAutoNum type="arabicPeriod"/>
            </a:pPr>
            <a:r>
              <a:rPr lang="en-US"/>
              <a:t>User should be able to search and verify issue content</a:t>
            </a:r>
          </a:p>
          <a:p>
            <a:pPr marL="457200" indent="-457200">
              <a:buAutoNum type="arabicPeriod"/>
            </a:pPr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712864-AF29-8D38-2222-B29A75688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Strictly Private and Confidential. All Rights Reserved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4A49DA-2AB3-879F-B77D-B5339C055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89505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99FEB-D915-C88B-823A-0B983EA74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Page Under Test</a:t>
            </a:r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BF7D68-A863-FD99-2436-3F2EC7524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Strictly Private and Confidential. All Rights Reserved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BDFFC5-74FF-30B0-2B81-59F5ED4FD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10</a:t>
            </a:fld>
            <a:endParaRPr lang="en-MY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C2218A-986C-805F-AC2A-D9117DAFA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653" y="953793"/>
            <a:ext cx="7668695" cy="82879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56D8D1-B173-1B14-B724-5CA6F258D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496" y="2004856"/>
            <a:ext cx="6110103" cy="45788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596209C5-9BED-A994-2F4A-CCCA6B71E5CB}"/>
              </a:ext>
            </a:extLst>
          </p:cNvPr>
          <p:cNvSpPr/>
          <p:nvPr/>
        </p:nvSpPr>
        <p:spPr>
          <a:xfrm>
            <a:off x="5913121" y="1505349"/>
            <a:ext cx="640080" cy="828791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C919463-269B-09BC-AB88-02C63052D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6747" y="4798752"/>
            <a:ext cx="3079516" cy="106987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4" name="Arrow: Down 13">
            <a:extLst>
              <a:ext uri="{FF2B5EF4-FFF2-40B4-BE49-F238E27FC236}">
                <a16:creationId xmlns:a16="http://schemas.microsoft.com/office/drawing/2014/main" id="{4B65D845-CC0D-C157-EB79-461E6910B57C}"/>
              </a:ext>
            </a:extLst>
          </p:cNvPr>
          <p:cNvSpPr/>
          <p:nvPr/>
        </p:nvSpPr>
        <p:spPr>
          <a:xfrm rot="16200000">
            <a:off x="7185558" y="5188260"/>
            <a:ext cx="640080" cy="41439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19342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6348C-55ED-24FC-6ADF-6262F1E73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Log Viewer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94D51-27F3-95CB-E32F-7D6F45438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11</a:t>
            </a:fld>
            <a:endParaRPr lang="en-MY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905937-A456-F682-B5D8-45E558FD1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682" y="1432625"/>
            <a:ext cx="9582637" cy="470886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73370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557F-D738-98EB-8B13-1B70C3C5F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Automated Test Recording</a:t>
            </a:r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ABC2D-BF2E-CE4E-27AC-70508CB6B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12</a:t>
            </a:fld>
            <a:endParaRPr lang="en-MY"/>
          </a:p>
        </p:txBody>
      </p:sp>
      <p:pic>
        <p:nvPicPr>
          <p:cNvPr id="5" name="user-should-be-able-to-create-issue-successfully">
            <a:hlinkClick r:id="" action="ppaction://media"/>
            <a:extLst>
              <a:ext uri="{FF2B5EF4-FFF2-40B4-BE49-F238E27FC236}">
                <a16:creationId xmlns:a16="http://schemas.microsoft.com/office/drawing/2014/main" id="{97F9F5BD-76C1-1C93-BFF9-4B7E85CAEA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2164" y="888887"/>
            <a:ext cx="8087672" cy="553742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0257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F0F0FE-0DBE-9AAC-2994-400ED3C9F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User should be able to search and verify issue content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3ADF9-9D71-7821-2922-E7E2D1EE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13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590041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00C93-7AFA-15E2-11B7-DA0F491BC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Script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602F68-55F3-DBD6-0D0B-59D12B2C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14</a:t>
            </a:fld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6E18EC-1077-B4DE-BCE3-8C41365FA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327" y="2413275"/>
            <a:ext cx="5449347" cy="23467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741CFB-7669-65D1-E838-105FD392A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607" y="862824"/>
            <a:ext cx="4386925" cy="14623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F83D69B-5398-7EB2-E5A7-8A74FEAB1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844830"/>
            <a:ext cx="4725395" cy="14982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2280F18-12A6-2461-C082-37374FBDA2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5162" y="4874692"/>
            <a:ext cx="4319791" cy="159567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A283B5C-CF44-57EA-9467-EA9C183F73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7050" y="4874692"/>
            <a:ext cx="4334480" cy="1390844"/>
          </a:xfrm>
          <a:prstGeom prst="rect">
            <a:avLst/>
          </a:prstGeom>
        </p:spPr>
      </p:pic>
      <p:sp>
        <p:nvSpPr>
          <p:cNvPr id="20" name="Arrow: Bent 19">
            <a:extLst>
              <a:ext uri="{FF2B5EF4-FFF2-40B4-BE49-F238E27FC236}">
                <a16:creationId xmlns:a16="http://schemas.microsoft.com/office/drawing/2014/main" id="{368784EA-48A1-FF86-7CFF-E3DB954063F6}"/>
              </a:ext>
            </a:extLst>
          </p:cNvPr>
          <p:cNvSpPr/>
          <p:nvPr/>
        </p:nvSpPr>
        <p:spPr>
          <a:xfrm rot="16200000">
            <a:off x="4193880" y="2754788"/>
            <a:ext cx="1349800" cy="565005"/>
          </a:xfrm>
          <a:prstGeom prst="bentArrow">
            <a:avLst>
              <a:gd name="adj1" fmla="val 20236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solidFill>
                <a:schemeClr val="tx1"/>
              </a:solidFill>
            </a:endParaRPr>
          </a:p>
        </p:txBody>
      </p:sp>
      <p:sp>
        <p:nvSpPr>
          <p:cNvPr id="23" name="Arrow: Bent 22">
            <a:extLst>
              <a:ext uri="{FF2B5EF4-FFF2-40B4-BE49-F238E27FC236}">
                <a16:creationId xmlns:a16="http://schemas.microsoft.com/office/drawing/2014/main" id="{31C9CA7E-349E-1343-3636-08D5371F743F}"/>
              </a:ext>
            </a:extLst>
          </p:cNvPr>
          <p:cNvSpPr/>
          <p:nvPr/>
        </p:nvSpPr>
        <p:spPr>
          <a:xfrm rot="16200000" flipV="1">
            <a:off x="5741556" y="2997123"/>
            <a:ext cx="1814361" cy="565007"/>
          </a:xfrm>
          <a:prstGeom prst="bentArrow">
            <a:avLst>
              <a:gd name="adj1" fmla="val 20169"/>
              <a:gd name="adj2" fmla="val 26026"/>
              <a:gd name="adj3" fmla="val 25000"/>
              <a:gd name="adj4" fmla="val 437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solidFill>
                <a:schemeClr val="tx1"/>
              </a:solidFill>
            </a:endParaRPr>
          </a:p>
        </p:txBody>
      </p:sp>
      <p:sp>
        <p:nvSpPr>
          <p:cNvPr id="26" name="Arrow: Bent 25">
            <a:extLst>
              <a:ext uri="{FF2B5EF4-FFF2-40B4-BE49-F238E27FC236}">
                <a16:creationId xmlns:a16="http://schemas.microsoft.com/office/drawing/2014/main" id="{3EE8B079-8FD0-10C9-6BD1-CF123B25D77D}"/>
              </a:ext>
            </a:extLst>
          </p:cNvPr>
          <p:cNvSpPr/>
          <p:nvPr/>
        </p:nvSpPr>
        <p:spPr>
          <a:xfrm rot="5400000" flipV="1">
            <a:off x="4506354" y="4336506"/>
            <a:ext cx="749704" cy="540159"/>
          </a:xfrm>
          <a:prstGeom prst="bentArrow">
            <a:avLst>
              <a:gd name="adj1" fmla="val 20169"/>
              <a:gd name="adj2" fmla="val 26026"/>
              <a:gd name="adj3" fmla="val 25000"/>
              <a:gd name="adj4" fmla="val 437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solidFill>
                <a:schemeClr val="tx1"/>
              </a:solidFill>
            </a:endParaRPr>
          </a:p>
        </p:txBody>
      </p:sp>
      <p:sp>
        <p:nvSpPr>
          <p:cNvPr id="27" name="Arrow: Bent 26">
            <a:extLst>
              <a:ext uri="{FF2B5EF4-FFF2-40B4-BE49-F238E27FC236}">
                <a16:creationId xmlns:a16="http://schemas.microsoft.com/office/drawing/2014/main" id="{A1DBD878-0E56-E2C3-2CB1-D033D5F06EFE}"/>
              </a:ext>
            </a:extLst>
          </p:cNvPr>
          <p:cNvSpPr/>
          <p:nvPr/>
        </p:nvSpPr>
        <p:spPr>
          <a:xfrm rot="5400000">
            <a:off x="6816545" y="4408172"/>
            <a:ext cx="581530" cy="565005"/>
          </a:xfrm>
          <a:prstGeom prst="bentArrow">
            <a:avLst>
              <a:gd name="adj1" fmla="val 20236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902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99FEB-D915-C88B-823A-0B983EA74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Page Under Test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BDFFC5-74FF-30B0-2B81-59F5ED4FD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15</a:t>
            </a:fld>
            <a:endParaRPr lang="en-MY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E6A58E1-0F8E-AD17-1C7B-959A3BE2B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953" y="879773"/>
            <a:ext cx="7638095" cy="142857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E1BFD2A-FD65-8D5A-92A5-9AF82DB6A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285" y="2784108"/>
            <a:ext cx="7771428" cy="3323809"/>
          </a:xfrm>
          <a:prstGeom prst="rect">
            <a:avLst/>
          </a:prstGeom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596209C5-9BED-A994-2F4A-CCCA6B71E5CB}"/>
              </a:ext>
            </a:extLst>
          </p:cNvPr>
          <p:cNvSpPr/>
          <p:nvPr/>
        </p:nvSpPr>
        <p:spPr>
          <a:xfrm>
            <a:off x="5638801" y="2232328"/>
            <a:ext cx="640080" cy="62779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46957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6348C-55ED-24FC-6ADF-6262F1E73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Log Viewer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94D51-27F3-95CB-E32F-7D6F45438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16</a:t>
            </a:fld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C84EF0-2B83-15A9-E619-80B3C392E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585" y="979044"/>
            <a:ext cx="9266830" cy="535711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3076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557F-D738-98EB-8B13-1B70C3C5F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Automated Test Recording</a:t>
            </a:r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ABC2D-BF2E-CE4E-27AC-70508CB6B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17</a:t>
            </a:fld>
            <a:endParaRPr lang="en-MY"/>
          </a:p>
        </p:txBody>
      </p:sp>
      <p:pic>
        <p:nvPicPr>
          <p:cNvPr id="6" name="user-should-be-able-to-search-and-verify-issue-content">
            <a:hlinkClick r:id="" action="ppaction://media"/>
            <a:extLst>
              <a:ext uri="{FF2B5EF4-FFF2-40B4-BE49-F238E27FC236}">
                <a16:creationId xmlns:a16="http://schemas.microsoft.com/office/drawing/2014/main" id="{2DF3C522-682E-C292-36B8-F36BB6B9BA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6499" y="884575"/>
            <a:ext cx="8059003" cy="5517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9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9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F0F0FE-0DBE-9AAC-2994-400ED3C9F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User should login successfully with a valid account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3ADF9-9D71-7821-2922-E7E2D1EE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2066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00C93-7AFA-15E2-11B7-DA0F491BC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Script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602F68-55F3-DBD6-0D0B-59D12B2C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3</a:t>
            </a:fld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402C58-3238-62E4-1796-DC2911A04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4889" y="2871883"/>
            <a:ext cx="8402223" cy="184810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658979-9357-CB97-C0C1-62A55E98F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839" y="4850965"/>
            <a:ext cx="5887272" cy="151468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48915CD-42D9-1019-ED64-03460EBA9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791" y="932444"/>
            <a:ext cx="3791479" cy="145752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C21114D-6255-4657-6A43-BEC613D1E4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9631" y="1468314"/>
            <a:ext cx="4877481" cy="118126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D9FB9685-AABF-74C7-A049-75F8C28BBBB7}"/>
              </a:ext>
            </a:extLst>
          </p:cNvPr>
          <p:cNvSpPr/>
          <p:nvPr/>
        </p:nvSpPr>
        <p:spPr>
          <a:xfrm>
            <a:off x="4409839" y="4389121"/>
            <a:ext cx="640080" cy="461845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DB037526-8168-C274-F0F7-626C290B796F}"/>
              </a:ext>
            </a:extLst>
          </p:cNvPr>
          <p:cNvSpPr/>
          <p:nvPr/>
        </p:nvSpPr>
        <p:spPr>
          <a:xfrm rot="10800000">
            <a:off x="5213668" y="2740909"/>
            <a:ext cx="640080" cy="96874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05151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99FEB-D915-C88B-823A-0B983EA74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Page Under Test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BDFFC5-74FF-30B0-2B81-59F5ED4FD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4</a:t>
            </a:fld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7E5BD0-6DC0-FF66-0F3D-A842B2FD89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182" y="931023"/>
            <a:ext cx="7175636" cy="296238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3F2F87-4B8C-A1A6-A7D2-E704665F4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182" y="4276834"/>
            <a:ext cx="7175636" cy="210734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3" name="Arrow: Down 12">
            <a:extLst>
              <a:ext uri="{FF2B5EF4-FFF2-40B4-BE49-F238E27FC236}">
                <a16:creationId xmlns:a16="http://schemas.microsoft.com/office/drawing/2014/main" id="{21D95146-2BC2-BEFE-1778-B371B231D6A6}"/>
              </a:ext>
            </a:extLst>
          </p:cNvPr>
          <p:cNvSpPr/>
          <p:nvPr/>
        </p:nvSpPr>
        <p:spPr>
          <a:xfrm>
            <a:off x="5215057" y="3753135"/>
            <a:ext cx="640080" cy="62779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69509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A9E6-85DF-CAE2-66D8-8D26DF402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Progress &amp; Log Viewer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474818-47C8-CB8D-FE4A-2C1541729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5</a:t>
            </a:fld>
            <a:endParaRPr lang="en-MY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A03AA1-53C7-DD73-6BAD-A547FD3F0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077" y="1067716"/>
            <a:ext cx="9283847" cy="533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910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6348C-55ED-24FC-6ADF-6262F1E73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Log Viewer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794D51-27F3-95CB-E32F-7D6F45438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6</a:t>
            </a:fld>
            <a:endParaRPr lang="en-MY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3C4EA7-F75D-959B-A344-4E8C2DC5CE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325" y="1932702"/>
            <a:ext cx="9277350" cy="368805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42227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A2C0B-744B-45D0-5157-14E79DBC5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Automated Test Recording</a:t>
            </a:r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193EFE-B902-C553-ADEC-3CBA899F8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7</a:t>
            </a:fld>
            <a:endParaRPr lang="en-MY"/>
          </a:p>
        </p:txBody>
      </p:sp>
      <p:pic>
        <p:nvPicPr>
          <p:cNvPr id="5" name="user-should-login-successfully-with-a-valid-account">
            <a:hlinkClick r:id="" action="ppaction://media"/>
            <a:extLst>
              <a:ext uri="{FF2B5EF4-FFF2-40B4-BE49-F238E27FC236}">
                <a16:creationId xmlns:a16="http://schemas.microsoft.com/office/drawing/2014/main" id="{581AC3D0-EFE9-2467-226E-FC9DB9A400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0880" y="1690688"/>
            <a:ext cx="8101320" cy="441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3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DF0F0FE-0DBE-9AAC-2994-400ED3C9F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User should be able to create issue successfully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3ADF9-9D71-7821-2922-E7E2D1EED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8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75944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45F523C-D542-F9F0-B79A-E67160A00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713" y="4461683"/>
            <a:ext cx="4877481" cy="206945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815B17-69F2-2894-5E37-384AA4123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547" y="2504946"/>
            <a:ext cx="8468907" cy="184810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E00C93-7AFA-15E2-11B7-DA0F491BC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Script</a:t>
            </a:r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602F68-55F3-DBD6-0D0B-59D12B2CB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0350AC-43FF-44AF-B355-DAAEDC2154DD}" type="slidenum">
              <a:rPr lang="en-MY" smtClean="0"/>
              <a:pPr/>
              <a:t>9</a:t>
            </a:fld>
            <a:endParaRPr lang="en-MY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D9FB9685-AABF-74C7-A049-75F8C28BBBB7}"/>
              </a:ext>
            </a:extLst>
          </p:cNvPr>
          <p:cNvSpPr/>
          <p:nvPr/>
        </p:nvSpPr>
        <p:spPr>
          <a:xfrm>
            <a:off x="4682770" y="4114666"/>
            <a:ext cx="640080" cy="444431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3B4993-9BE1-F556-AD0A-3467FF7DE4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5923" y="993798"/>
            <a:ext cx="4001058" cy="130510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5" name="Arrow: Down 24">
            <a:extLst>
              <a:ext uri="{FF2B5EF4-FFF2-40B4-BE49-F238E27FC236}">
                <a16:creationId xmlns:a16="http://schemas.microsoft.com/office/drawing/2014/main" id="{DB037526-8168-C274-F0F7-626C290B796F}"/>
              </a:ext>
            </a:extLst>
          </p:cNvPr>
          <p:cNvSpPr/>
          <p:nvPr/>
        </p:nvSpPr>
        <p:spPr>
          <a:xfrm rot="10800000">
            <a:off x="5186373" y="2242668"/>
            <a:ext cx="640080" cy="1496819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1075174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11</TotalTime>
  <Words>121</Words>
  <Application>Microsoft Office PowerPoint</Application>
  <PresentationFormat>Widescreen</PresentationFormat>
  <Paragraphs>39</Paragraphs>
  <Slides>17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Wingdings 3</vt:lpstr>
      <vt:lpstr>Facet</vt:lpstr>
      <vt:lpstr>Tests</vt:lpstr>
      <vt:lpstr>User should login successfully with a valid account</vt:lpstr>
      <vt:lpstr>Test Script</vt:lpstr>
      <vt:lpstr>Page Under Test</vt:lpstr>
      <vt:lpstr>Test Progress &amp; Log Viewer</vt:lpstr>
      <vt:lpstr>Log Viewer</vt:lpstr>
      <vt:lpstr>Automated Test Recording</vt:lpstr>
      <vt:lpstr>User should be able to create issue successfully</vt:lpstr>
      <vt:lpstr>Test Script</vt:lpstr>
      <vt:lpstr>Page Under Test</vt:lpstr>
      <vt:lpstr>Log Viewer</vt:lpstr>
      <vt:lpstr>Automated Test Recording</vt:lpstr>
      <vt:lpstr>User should be able to search and verify issue content</vt:lpstr>
      <vt:lpstr>Test Script</vt:lpstr>
      <vt:lpstr>Page Under Test</vt:lpstr>
      <vt:lpstr>Log Viewer</vt:lpstr>
      <vt:lpstr>Automated Test Recording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Tests</dc:title>
  <dc:creator>Andy Lian Ee Keat</dc:creator>
  <cp:lastModifiedBy>Andy Lian Ee Keat</cp:lastModifiedBy>
  <cp:revision>1</cp:revision>
  <dcterms:created xsi:type="dcterms:W3CDTF">2022-08-22T03:46:20Z</dcterms:created>
  <dcterms:modified xsi:type="dcterms:W3CDTF">2022-08-22T03:58:16Z</dcterms:modified>
</cp:coreProperties>
</file>

<file path=docProps/thumbnail.jpeg>
</file>